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2" r:id="rId5"/>
    <p:sldId id="263" r:id="rId6"/>
    <p:sldId id="265" r:id="rId7"/>
    <p:sldId id="261" r:id="rId8"/>
    <p:sldId id="258" r:id="rId9"/>
    <p:sldId id="260" r:id="rId10"/>
    <p:sldId id="264" r:id="rId11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0998D8-4F93-4681-9101-426B8A3427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0F33B8-E690-4411-BE71-AA9BB4644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0186EE-893C-44B3-8C00-65ED6824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D03AE0-DB20-48A4-9722-E9E7F3D5E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4BFA22-AA13-4C7D-893F-CC92CF422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6805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57904A-6DBA-4395-8000-1735BBD57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AA34287-EF2D-41DB-806F-C2120E4ED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C6193A-A26E-432D-BA9F-1A4E0A033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36C4D1-EE56-4460-811E-E25B31DB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3FF16E-248C-40EE-96CA-1A26C5EDA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48314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8DE0640-2A34-4FAF-A0BE-14CC9539AB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B021741-4E27-452E-95EB-BF345C2A1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CF585E-0243-462B-8018-856F5C79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A05AAD-6152-4B33-A4C6-C0248E406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C86449-60B5-41D7-A125-CDE90F5EA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1929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DA6579-1320-4BF8-BD45-9EC304236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242DB-27B7-4DAC-BC5A-3B1E3BC5A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9D9D9C-819E-42B7-B523-F32C93B60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9F941E-1A37-45A1-9DF5-78E7A5D29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B55959-230E-44FF-8052-A52593793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569978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CC6B47-45D8-42D7-9AAD-1A3A76C30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F975050-0EE4-4789-9D82-D54494CE5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1677C1-48F8-481C-8548-74FF04248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715651-7A09-47F6-92A9-DADDF3693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442E50-1261-49C3-8AF1-C1CC31870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59254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FEF6AA-1778-4CCE-B16B-CE573C974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7AF10A-36F5-48FB-8E6F-3FE9EBA60D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F19ABAE-172E-4785-A21D-8AB63D45FB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4726850-446C-4ED8-AA81-C0E710E53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1065876-4DE5-47D5-BFF8-85AEDC206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C83D1D3-3BCC-4772-BB87-C9646930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110565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EE928C-D273-45DC-8842-A37887BE9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6D5D440-F09D-434C-A581-AC05E9DF7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BAD6DB-6A2A-42B4-8D98-17718F2DE3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071EEB0-CD68-4DF9-8337-393D386BB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B6DBA47-6C7F-49F8-B916-76076861C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75CEA4F-84BB-4428-BD57-0B7F1454C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C391695-D49D-4803-8AEE-E394E469C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3CF7136-CA6F-474C-850D-5372542FA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793563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725F4-01EC-404F-A40F-4AAAF9B2D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4A690F1-9C15-4AA8-BB5F-303496141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577232D-70C0-4D7B-9064-5AC57AA5F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A97482C-1C83-4808-A982-5A02D04F3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0766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ADF3683-FBDE-4C72-A31F-3B5C55425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632B5E0-A172-40F4-B499-DBFDC53F8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C205DCE-43FF-4CE1-B472-C1F3C6174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854997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B2782F-15A7-478B-A7A8-4AB7F679C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113092-F5AD-43A1-92AF-8CCD9423F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F7CB461-9257-424C-8F03-971290CAAB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DA1B33-DC13-4F6F-A510-744BF9C2B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ADC627F-8889-4DD0-BA0F-42099971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7604D33-0417-45E9-8CC4-2E95C0A8C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20135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1E79A4-DD8A-4BAC-B477-DE7BA880E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03AC113-D5C0-4EC9-A86D-1F8CF24F53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6E94A0E-D856-4B73-91DE-B5AE5E7D4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90604AC-31C6-4221-9B36-B068FCE67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D9A99E1-6CC8-408E-A55A-93BEFAB3B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55995A1-AD7E-492B-9EA8-AD76A7B14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8308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DCC3D4-0892-418A-864D-237E2C596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C05B0F4-DC0C-41B4-B8C7-815954ED3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4287BA-0E73-4FBC-9AB1-4D1027074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1158-F0A6-4C66-90A8-4A1A7891814E}" type="datetimeFigureOut">
              <a:rPr lang="ru-UA" smtClean="0"/>
              <a:t>19.01.2018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37A5F7-7164-4300-A98D-45D677BA19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F62C1F-8A9A-4EB2-AEEC-67F5AA20EE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AA596-3110-47AC-BED5-48842F70B1B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852292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B147265-5CA3-4A24-9A08-DDDF7FDDBA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7299" y="2956560"/>
            <a:ext cx="8168640" cy="1656471"/>
          </a:xfrm>
        </p:spPr>
        <p:txBody>
          <a:bodyPr/>
          <a:lstStyle/>
          <a:p>
            <a:pPr fontAlgn="base"/>
            <a:r>
              <a:rPr lang="en-US" b="1" dirty="0"/>
              <a:t>Airbnb New User Bookings</a:t>
            </a:r>
          </a:p>
          <a:p>
            <a:pPr fontAlgn="base"/>
            <a:r>
              <a:rPr lang="en-US" sz="2000" dirty="0"/>
              <a:t>Where will a new guest book their first travel experience?</a:t>
            </a:r>
          </a:p>
          <a:p>
            <a:endParaRPr lang="ru-UA" dirty="0"/>
          </a:p>
        </p:txBody>
      </p:sp>
      <p:pic>
        <p:nvPicPr>
          <p:cNvPr id="4098" name="Picture 2" descr="https://kaggle2.blob.core.windows.net/competitions/kaggle/4651/logos/front_page.png">
            <a:extLst>
              <a:ext uri="{FF2B5EF4-FFF2-40B4-BE49-F238E27FC236}">
                <a16:creationId xmlns:a16="http://schemas.microsoft.com/office/drawing/2014/main" id="{FD142827-0CCC-4C2D-9C72-3EEC35FFA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01" y="531055"/>
            <a:ext cx="40576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4809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A02CAC1-3575-49A1-8134-5C72CE3A9A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08" t="13006" r="15654"/>
          <a:stretch/>
        </p:blipFill>
        <p:spPr>
          <a:xfrm>
            <a:off x="3348111" y="942534"/>
            <a:ext cx="8356209" cy="5714715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F8472BEB-57E4-479F-B4C5-32754BE1D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" y="279752"/>
            <a:ext cx="10515600" cy="1325563"/>
          </a:xfrm>
        </p:spPr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Kaggle result</a:t>
            </a:r>
            <a:endParaRPr lang="ru-UA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6198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C1162D-49CF-45E8-AEC3-5B2501BF5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Dataset</a:t>
            </a:r>
            <a:endParaRPr lang="ru-UA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763BE877-0A19-49F8-97ED-C3DAE1486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917" t="34342" r="62077" b="9735"/>
          <a:stretch/>
        </p:blipFill>
        <p:spPr>
          <a:xfrm>
            <a:off x="838200" y="1886382"/>
            <a:ext cx="4915486" cy="47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905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09F55604-9829-41F0-BDA2-5C11DED7D9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613" t="33049" r="45181" b="12961"/>
          <a:stretch/>
        </p:blipFill>
        <p:spPr>
          <a:xfrm>
            <a:off x="379826" y="0"/>
            <a:ext cx="8012769" cy="49377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586FAD-532C-43DA-AAA9-2A6B9498B4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75" t="66115" r="61807" b="15817"/>
          <a:stretch/>
        </p:blipFill>
        <p:spPr>
          <a:xfrm>
            <a:off x="379826" y="4820194"/>
            <a:ext cx="6555545" cy="203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198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6818F4-99E0-4B88-855C-67A808297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Null data</a:t>
            </a:r>
            <a:endParaRPr lang="ru-UA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072D37C-67F1-4DB1-97C0-EB2ACBAC4E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63972" r="70774" b="28318"/>
          <a:stretch/>
        </p:blipFill>
        <p:spPr>
          <a:xfrm>
            <a:off x="3909645" y="521469"/>
            <a:ext cx="5450059" cy="101287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D509C2E-5EA9-499F-9531-E2C1924E0D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69" t="25680" r="44731" b="18855"/>
          <a:stretch/>
        </p:blipFill>
        <p:spPr>
          <a:xfrm>
            <a:off x="878058" y="2371041"/>
            <a:ext cx="5303520" cy="364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31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6570CA-1AD8-46AB-845F-81BD28CF7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362" y="130125"/>
            <a:ext cx="7862277" cy="70760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3C34230-ED4D-46D0-AD42-F048F2AB77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645" y="4290646"/>
            <a:ext cx="1417906" cy="1701487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3CF11CA-FCEE-481E-8161-534A15CD3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883" y="130125"/>
            <a:ext cx="10515600" cy="1325563"/>
          </a:xfrm>
        </p:spPr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Age distribution</a:t>
            </a:r>
            <a:endParaRPr lang="ru-UA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7650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D9F89972-AADF-4A11-891A-1D4698326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433" y="112542"/>
            <a:ext cx="7814714" cy="7033244"/>
          </a:xfr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EAD1204F-9652-4653-8309-D93976248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53" y="-140677"/>
            <a:ext cx="10515600" cy="1325563"/>
          </a:xfrm>
        </p:spPr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Destination country distribution</a:t>
            </a:r>
            <a:endParaRPr lang="ru-UA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4873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A0F80F-AEA1-47B2-BD02-21C8E57BE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0"/>
            <a:ext cx="762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8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39B95-B3DE-4136-914B-780BCD70F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Regular fuck up</a:t>
            </a:r>
            <a:endParaRPr lang="ru-UA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8B2EAF53-8343-4A6B-B97F-0DB6E7002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48" t="79604" r="57240" b="13283"/>
          <a:stretch/>
        </p:blipFill>
        <p:spPr>
          <a:xfrm>
            <a:off x="378844" y="2363371"/>
            <a:ext cx="11434311" cy="120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06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34FEE1-7572-487E-A475-D5417904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Stacking</a:t>
            </a:r>
            <a:endParaRPr lang="ru-UA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2050" name="Picture 2" descr="https://rasbt.github.io/mlxtend/user_guide/classifier/StackingClassifier_files/stackingclassification_overview.png">
            <a:extLst>
              <a:ext uri="{FF2B5EF4-FFF2-40B4-BE49-F238E27FC236}">
                <a16:creationId xmlns:a16="http://schemas.microsoft.com/office/drawing/2014/main" id="{55E4C8F7-B3B7-46A5-B669-CCBBA506D6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7488" y="1825625"/>
            <a:ext cx="511702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61466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29</Words>
  <Application>Microsoft Office PowerPoint</Application>
  <PresentationFormat>Широкоэкранный</PresentationFormat>
  <Paragraphs>9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Dataset</vt:lpstr>
      <vt:lpstr>Презентация PowerPoint</vt:lpstr>
      <vt:lpstr>Null data</vt:lpstr>
      <vt:lpstr>Age distribution</vt:lpstr>
      <vt:lpstr>Destination country distribution</vt:lpstr>
      <vt:lpstr>Презентация PowerPoint</vt:lpstr>
      <vt:lpstr>Regular fuck up</vt:lpstr>
      <vt:lpstr>Stacking</vt:lpstr>
      <vt:lpstr>Kaggle 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Oles</dc:creator>
  <cp:lastModifiedBy>Oles</cp:lastModifiedBy>
  <cp:revision>8</cp:revision>
  <dcterms:created xsi:type="dcterms:W3CDTF">2018-01-19T08:16:07Z</dcterms:created>
  <dcterms:modified xsi:type="dcterms:W3CDTF">2018-01-19T13:17:43Z</dcterms:modified>
</cp:coreProperties>
</file>

<file path=docProps/thumbnail.jpeg>
</file>